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  <p:sldId id="277" r:id="rId16"/>
    <p:sldId id="270" r:id="rId17"/>
    <p:sldId id="278" r:id="rId18"/>
    <p:sldId id="271" r:id="rId19"/>
    <p:sldId id="279" r:id="rId20"/>
    <p:sldId id="273" r:id="rId21"/>
    <p:sldId id="274" r:id="rId22"/>
    <p:sldId id="280" r:id="rId23"/>
    <p:sldId id="276" r:id="rId24"/>
    <p:sldId id="275" r:id="rId25"/>
    <p:sldId id="291" r:id="rId26"/>
    <p:sldId id="292" r:id="rId27"/>
    <p:sldId id="272" r:id="rId28"/>
    <p:sldId id="293" r:id="rId29"/>
    <p:sldId id="290" r:id="rId30"/>
    <p:sldId id="294" r:id="rId31"/>
    <p:sldId id="288" r:id="rId32"/>
    <p:sldId id="287" r:id="rId33"/>
    <p:sldId id="295" r:id="rId34"/>
    <p:sldId id="289" r:id="rId35"/>
    <p:sldId id="296" r:id="rId36"/>
    <p:sldId id="311" r:id="rId37"/>
    <p:sldId id="286" r:id="rId38"/>
    <p:sldId id="308" r:id="rId39"/>
    <p:sldId id="309" r:id="rId40"/>
    <p:sldId id="310" r:id="rId41"/>
    <p:sldId id="306" r:id="rId42"/>
    <p:sldId id="307" r:id="rId43"/>
    <p:sldId id="285" r:id="rId44"/>
    <p:sldId id="284" r:id="rId45"/>
    <p:sldId id="282" r:id="rId46"/>
    <p:sldId id="283" r:id="rId47"/>
    <p:sldId id="297" r:id="rId48"/>
    <p:sldId id="298" r:id="rId49"/>
    <p:sldId id="299" r:id="rId50"/>
    <p:sldId id="300" r:id="rId51"/>
    <p:sldId id="302" r:id="rId52"/>
    <p:sldId id="301" r:id="rId53"/>
    <p:sldId id="312" r:id="rId54"/>
    <p:sldId id="303" r:id="rId55"/>
    <p:sldId id="304" r:id="rId56"/>
    <p:sldId id="305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13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DCDC-AAC5-4C4A-A09E-6CDEC185DFE2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125E-E7F8-4EC9-B5AB-41428CEC0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52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0FF2-55A5-40A9-9359-987A9632674B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5C42-21BF-4BC4-AFBD-E0F3A588FB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41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C42-21BF-4BC4-AFBD-E0F3A588FBC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45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80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62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9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7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7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5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4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25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9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8861" y="323557"/>
            <a:ext cx="116360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 Reduction Techniques To Attack RSA</a:t>
            </a:r>
            <a:endParaRPr lang="fr-FR" sz="8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9295" y="4346917"/>
            <a:ext cx="7315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 Wong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 2015</a:t>
            </a:r>
          </a:p>
          <a:p>
            <a:pPr algn="ctr"/>
            <a:r>
              <a:rPr lang="fr-FR" sz="48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fr-FR" sz="4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Bordeaux</a:t>
            </a:r>
            <a:endParaRPr lang="fr-FR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4535" y="745588"/>
            <a:ext cx="6344530" cy="5655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2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56" y="741688"/>
            <a:ext cx="670653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1" y="1013188"/>
            <a:ext cx="1166022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4368801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209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1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" y="5015914"/>
            <a:ext cx="11116800" cy="285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973" y="815926"/>
            <a:ext cx="9181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RSA</a:t>
            </a:r>
            <a:endParaRPr lang="fr-FR" sz="35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5" y="1448973"/>
            <a:ext cx="11564542" cy="4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6905" y="3179298"/>
            <a:ext cx="253218" cy="281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050302" y="3742006"/>
            <a:ext cx="225083" cy="16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8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928468"/>
            <a:ext cx="119012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LLL </a:t>
            </a:r>
            <a:r>
              <a:rPr lang="fr-FR" sz="5400" dirty="0" err="1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reduction</a:t>
            </a:r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only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does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integer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linear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operations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vectors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shortest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the output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bound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6" y="4706425"/>
            <a:ext cx="9799200" cy="348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880013"/>
            <a:ext cx="9198000" cy="16827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Those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polynomials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achieve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two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things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hey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the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root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fr-FR" sz="35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iteration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introduce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 new polynomial</a:t>
                </a:r>
                <a:endParaRPr lang="fr-FR" sz="3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1620" t="-535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0"/>
            <a:ext cx="10191073" cy="68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0" y="1049302"/>
            <a:ext cx="10228317" cy="252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79" y="4015240"/>
            <a:ext cx="7666448" cy="180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0" y="1927272"/>
            <a:ext cx="11813477" cy="3450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55" y="4312529"/>
            <a:ext cx="9054000" cy="446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" y="2082018"/>
            <a:ext cx="11328482" cy="272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10592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</a:t>
            </a:r>
            <a:endParaRPr lang="fr-FR" sz="11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369" y="2363372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31792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41147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1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8" y="753403"/>
            <a:ext cx="7685645" cy="2906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0" y="1667804"/>
            <a:ext cx="10972800" cy="7773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" y="3775612"/>
            <a:ext cx="7687522" cy="290728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" y="4663844"/>
            <a:ext cx="10879200" cy="777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58794" y="3587262"/>
            <a:ext cx="7132320" cy="167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" y="2001379"/>
            <a:ext cx="10983600" cy="3213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4" y="126153"/>
            <a:ext cx="5457600" cy="66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" y="454937"/>
            <a:ext cx="9265615" cy="6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4" y="456047"/>
            <a:ext cx="10956159" cy="59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8" y="753910"/>
            <a:ext cx="11999742" cy="54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13" y="238694"/>
            <a:ext cx="5425696" cy="65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09" y="160593"/>
            <a:ext cx="8198752" cy="66974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1809" y="3685735"/>
            <a:ext cx="8740825" cy="317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7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09" y="160593"/>
            <a:ext cx="8198752" cy="66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2" y="3819898"/>
            <a:ext cx="11300400" cy="29860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182" y="1252025"/>
            <a:ext cx="11111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HERRMAN AND MAY: </a:t>
            </a:r>
            <a:r>
              <a:rPr lang="fr-FR" sz="54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UNRAVELLED LINEARIZATION</a:t>
            </a:r>
            <a:endParaRPr lang="fr-FR" sz="54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" y="1118094"/>
            <a:ext cx="11620274" cy="45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2033564"/>
            <a:ext cx="10861200" cy="8733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394" y="4642338"/>
            <a:ext cx="988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 BOUND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71" y="2546251"/>
            <a:ext cx="118168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CONCLUSIONS</a:t>
            </a:r>
            <a:endParaRPr lang="fr-FR" sz="115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8" y="1955410"/>
            <a:ext cx="12365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endParaRPr lang="fr-FR" sz="18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656" y="281353"/>
            <a:ext cx="10775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</a:t>
            </a:r>
            <a:r>
              <a:rPr lang="fr-FR" sz="66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Implementation</a:t>
            </a:r>
            <a:r>
              <a:rPr lang="fr-FR" sz="66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or the </a:t>
            </a:r>
            <a:r>
              <a:rPr lang="fr-FR" sz="6600" dirty="0" err="1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Mathematics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59656" y="3756073"/>
            <a:ext cx="1150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plaintext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key</a:t>
            </a:r>
            <a:endParaRPr lang="fr-FR" sz="6000" dirty="0" smtClean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3040" y="886265"/>
            <a:ext cx="104100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fr-FR" sz="8000" dirty="0" err="1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</a:t>
            </a:r>
            <a:r>
              <a:rPr lang="fr-FR" sz="80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elaxed</a:t>
            </a:r>
            <a:r>
              <a:rPr lang="fr-FR" sz="80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Model</a:t>
            </a:r>
            <a:endParaRPr lang="fr-FR" sz="8000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5589" y="2828835"/>
            <a:ext cx="10536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 part of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an approximation of one of the prime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exponent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small</a:t>
            </a:r>
            <a:endParaRPr lang="fr-FR" sz="4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723" y="1786598"/>
            <a:ext cx="10818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</a:t>
            </a:r>
            <a:endParaRPr lang="fr-FR" sz="20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162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e, N)$ is the \textbf{public key}&#10;\end{document}"/>
  <p:tag name="IGUANATEXSIZE" val="20"/>
  <p:tag name="IGUANATEXCURSOR" val="3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4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) = c - (m_0 + x)^e \pmod{N} \]&#10;&#10;\end{document}"/>
  <p:tag name="IGUANATEXSIZE" val="20"/>
  <p:tag name="IGUANATEXCURSOR" val="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4,25"/>
  <p:tag name="ORIGINALWIDTH" val="127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&#10;\[ \|b_1'\| \leq 2^{\frac{n(n-1)}{4(n)}} \cdot det(L)^{\frac{1}{n}} \]&#10;&#10;\end{document}"/>
  <p:tag name="IGUANATEXSIZE" val="20"/>
  <p:tag name="IGUANATEXCURSOR" val="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310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d, N)$ is the \textbf{private key}&#10;\end{document}"/>
  <p:tag name="IGUANATEXSIZE" val="20"/>
  <p:tag name="IGUANATEXCURSOR" val="4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92"/>
  <p:tag name="ORIGINALWIDTH" val="2400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 g_{i,j}(x) &amp;= x^j \cdot N^i \cdot f^{m-i}(x)\\&#10; &amp; \text{ for } i = 0,\hdots,m-1,\hspace{2mm} j=0,\hdots,\delta-1\\&#10; h_i(x) &amp;= x^i \cdot f^m(x)\\&#10; &amp; \text{ for } i = 0,\hdots,t-1&#10;\end{align*}&#10;&#10;\end{document}"/>
  <p:tag name="IGUANATEXSIZE" val="20"/>
  <p:tag name="IGUANATEXCURSOR" val="5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12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tilde{p} = x_0 \pmod{p} \]&#10;&#10;\end{document}"/>
  <p:tag name="IGUANATEXSIZE" val="20"/>
  <p:tag name="IGUANATEXCURSOR" val="3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6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Encrypt} a message $m$:&#10;&#10;\end{document}"/>
  <p:tag name="IGUANATEXSIZE" val="20"/>
  <p:tag name="IGUANATEXCURSOR" val="38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03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,y)=\underbrace{1 + xy}_u + Ax \pmod{e} \]&#10;&#10;\end{document}"/>
  <p:tag name="IGUANATEXSIZE" val="20"/>
  <p:tag name="IGUANATEXCURSOR" val="40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17,25"/>
  <p:tag name="ORIGINALWIDTH" val="561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d &lt; N^{0.292} \]&#10;&#10;\end{document}"/>
  <p:tag name="IGUANATEXSIZE" val="20"/>
  <p:tag name="IGUANATEXCURSOR" val="37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88,5"/>
  <p:tag name="ORIGINALWIDTH" val="1071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c = m^e \pmod{N} \]&#10;\end{document}"/>
  <p:tag name="IGUANATEXSIZE" val="20"/>
  <p:tag name="IGUANATEXCURSOR" val="3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9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Decrypt} a ciphertext $c$:&#10;&#10;\end{document}"/>
  <p:tag name="IGUANATEXSIZE" val="20"/>
  <p:tag name="IGUANATEXCURSOR" val="3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9"/>
  <p:tag name="ORIGINALWIDTH" val="987"/>
  <p:tag name="LATEXADDIN" val="\documentclass[a6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m = c^d \pmod{N} \]&#10;\end{document}"/>
  <p:tag name="IGUANATEXSIZE" val="20"/>
  <p:tag name="IGUANATEXCURSOR" val="3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109</Words>
  <Application>Microsoft Office PowerPoint</Application>
  <PresentationFormat>Widescreen</PresentationFormat>
  <Paragraphs>34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59</cp:revision>
  <dcterms:created xsi:type="dcterms:W3CDTF">2015-03-14T19:44:01Z</dcterms:created>
  <dcterms:modified xsi:type="dcterms:W3CDTF">2015-03-15T00:01:34Z</dcterms:modified>
</cp:coreProperties>
</file>